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handoutMasters/handoutMaster1.xml" ContentType="application/vnd.openxmlformats-officedocument.presentationml.handoutMaster+xml"/>
  <Override PartName="/ppt/slides/slide6.xml" ContentType="application/vnd.openxmlformats-officedocument.presentationml.slide+xml"/>
  <Override PartName="/ppt/slideLayouts/slideLayout7.xml" ContentType="application/vnd.openxmlformats-officedocument.presentationml.slideLayout+xml"/>
  <Override PartName="/ppt/theme/theme3.xml" ContentType="application/vnd.openxmlformats-officedocument.them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6"/>
  </p:notesMasterIdLst>
  <p:handoutMasterIdLst>
    <p:handoutMasterId r:id="rId17"/>
  </p:handout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47" d="100"/>
          <a:sy n="147" d="100"/>
        </p:scale>
        <p:origin x="-1344"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handoutMaster" Target="handoutMasters/handout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F90A59A-52F9-B944-9F27-6ECC45069551}" type="datetimeFigureOut">
              <a:rPr lang="en-US" smtClean="0"/>
              <a:pPr/>
              <a:t>3/22/12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72D1AF0-03AE-3445-BDDA-971CC981A3C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295F02-2FA1-F240-BBD6-9DE9B85F2FD9}" type="datetimeFigureOut">
              <a:rPr lang="en-US" smtClean="0"/>
              <a:pPr/>
              <a:t>3/22/12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34D7E6-CA6A-D546-8DEB-E66C342A957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F975BC2-9AC8-754F-98C7-CFA9125047FD}" type="datetimeFigureOut">
              <a:rPr lang="en-US" smtClean="0"/>
              <a:pPr/>
              <a:t>3/22/12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DB4FBB-769F-4042-97F4-BC1FA4AFBEA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975BC2-9AC8-754F-98C7-CFA9125047FD}" type="datetimeFigureOut">
              <a:rPr lang="en-US" smtClean="0"/>
              <a:pPr/>
              <a:t>3/22/12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DB4FBB-769F-4042-97F4-BC1FA4AFBEA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975BC2-9AC8-754F-98C7-CFA9125047FD}" type="datetimeFigureOut">
              <a:rPr lang="en-US" smtClean="0"/>
              <a:pPr/>
              <a:t>3/22/12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DB4FBB-769F-4042-97F4-BC1FA4AFBEA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975BC2-9AC8-754F-98C7-CFA9125047FD}" type="datetimeFigureOut">
              <a:rPr lang="en-US" smtClean="0"/>
              <a:pPr/>
              <a:t>3/22/12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DB4FBB-769F-4042-97F4-BC1FA4AFBEA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975BC2-9AC8-754F-98C7-CFA9125047FD}" type="datetimeFigureOut">
              <a:rPr lang="en-US" smtClean="0"/>
              <a:pPr/>
              <a:t>3/22/12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DB4FBB-769F-4042-97F4-BC1FA4AFBEA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F975BC2-9AC8-754F-98C7-CFA9125047FD}" type="datetimeFigureOut">
              <a:rPr lang="en-US" smtClean="0"/>
              <a:pPr/>
              <a:t>3/22/12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DB4FBB-769F-4042-97F4-BC1FA4AFBEA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F975BC2-9AC8-754F-98C7-CFA9125047FD}" type="datetimeFigureOut">
              <a:rPr lang="en-US" smtClean="0"/>
              <a:pPr/>
              <a:t>3/22/12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DB4FBB-769F-4042-97F4-BC1FA4AFBEA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F975BC2-9AC8-754F-98C7-CFA9125047FD}" type="datetimeFigureOut">
              <a:rPr lang="en-US" smtClean="0"/>
              <a:pPr/>
              <a:t>3/22/12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DB4FBB-769F-4042-97F4-BC1FA4AFBEA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975BC2-9AC8-754F-98C7-CFA9125047FD}" type="datetimeFigureOut">
              <a:rPr lang="en-US" smtClean="0"/>
              <a:pPr/>
              <a:t>3/22/12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DB4FBB-769F-4042-97F4-BC1FA4AFBEA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975BC2-9AC8-754F-98C7-CFA9125047FD}" type="datetimeFigureOut">
              <a:rPr lang="en-US" smtClean="0"/>
              <a:pPr/>
              <a:t>3/22/12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DB4FBB-769F-4042-97F4-BC1FA4AFBEA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975BC2-9AC8-754F-98C7-CFA9125047FD}" type="datetimeFigureOut">
              <a:rPr lang="en-US" smtClean="0"/>
              <a:pPr/>
              <a:t>3/22/12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DB4FBB-769F-4042-97F4-BC1FA4AFBEA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975BC2-9AC8-754F-98C7-CFA9125047FD}" type="datetimeFigureOut">
              <a:rPr lang="en-US" smtClean="0"/>
              <a:pPr/>
              <a:t>3/22/12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DB4FBB-769F-4042-97F4-BC1FA4AFBEA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1" Type="http://schemas.openxmlformats.org/officeDocument/2006/relationships/image" Target="file://localhost/Users/aaronwitham/Desktop/Emerging%20Technology%20CLass/slides/IMG_0817.jpg" TargetMode="External"/><Relationship Id="rId12" Type="http://schemas.openxmlformats.org/officeDocument/2006/relationships/image" Target="../media/image18.jpeg"/><Relationship Id="rId13" Type="http://schemas.openxmlformats.org/officeDocument/2006/relationships/image" Target="file://localhost/Users/aaronwitham/Desktop/Emerging%20Technology%20CLass/slides/IMG_0662.jpg" TargetMode="External"/><Relationship Id="rId1" Type="http://schemas.openxmlformats.org/officeDocument/2006/relationships/slideLayout" Target="../slideLayouts/slideLayout2.xml"/><Relationship Id="rId2" Type="http://schemas.openxmlformats.org/officeDocument/2006/relationships/image" Target="../media/image13.jpeg"/><Relationship Id="rId3" Type="http://schemas.openxmlformats.org/officeDocument/2006/relationships/image" Target="file://localhost/Users/aaronwitham/Desktop/Emerging%20Technology%20CLass/slides/IMG_0016.jpg" TargetMode="External"/><Relationship Id="rId4" Type="http://schemas.openxmlformats.org/officeDocument/2006/relationships/image" Target="../media/image14.jpeg"/><Relationship Id="rId5" Type="http://schemas.openxmlformats.org/officeDocument/2006/relationships/image" Target="file://localhost/Users/aaronwitham/Desktop/Emerging%20Technology%20CLass/slides/IMG_0241.jpg" TargetMode="External"/><Relationship Id="rId6" Type="http://schemas.openxmlformats.org/officeDocument/2006/relationships/image" Target="../media/image15.jpeg"/><Relationship Id="rId7" Type="http://schemas.openxmlformats.org/officeDocument/2006/relationships/image" Target="file://localhost/Users/aaronwitham/Desktop/Emerging%20Technology%20CLass/slides/IMG_0522.jpg" TargetMode="External"/><Relationship Id="rId8" Type="http://schemas.openxmlformats.org/officeDocument/2006/relationships/image" Target="../media/image16.jpeg"/><Relationship Id="rId9" Type="http://schemas.openxmlformats.org/officeDocument/2006/relationships/image" Target="file://localhost/Users/aaronwitham/Desktop/Emerging%20Technology%20CLass/slides/IMG_0481.jpg" TargetMode="External"/><Relationship Id="rId10"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file://localhost/Users/aaronwitham/Desktop/Emerging%20Technology%20CLass/slides/IMG_0087.jpg" TargetMode="External"/><Relationship Id="rId4" Type="http://schemas.openxmlformats.org/officeDocument/2006/relationships/image" Target="../media/image20.jpeg"/><Relationship Id="rId5" Type="http://schemas.openxmlformats.org/officeDocument/2006/relationships/image" Target="file://localhost/Users/aaronwitham/Desktop/Emerging%20Technology%20CLass/slides/IMG_0997.jpg" TargetMode="External"/><Relationship Id="rId6" Type="http://schemas.openxmlformats.org/officeDocument/2006/relationships/image" Target="../media/image21.jpeg"/><Relationship Id="rId7" Type="http://schemas.openxmlformats.org/officeDocument/2006/relationships/image" Target="file://localhost/Users/aaronwitham/Desktop/Emerging%20Technology%20CLass/slides/IMG_0992.jpg" TargetMode="External"/><Relationship Id="rId8" Type="http://schemas.openxmlformats.org/officeDocument/2006/relationships/image" Target="../media/image22.jpeg"/><Relationship Id="rId9" Type="http://schemas.openxmlformats.org/officeDocument/2006/relationships/image" Target="file://localhost/Users/aaronwitham/Desktop/Emerging%20Technology%20CLass/slides/IMG_1010.jpg" TargetMode="External"/><Relationship Id="rId10" Type="http://schemas.openxmlformats.org/officeDocument/2006/relationships/image" Target="../media/image23.jpeg"/><Relationship Id="rId11" Type="http://schemas.openxmlformats.org/officeDocument/2006/relationships/image" Target="file://localhost/Users/aaronwitham/Desktop/Emerging%20Technology%20CLass/slides/IMG_0791.JPG" TargetMode="External"/><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 Id="rId3" Type="http://schemas.openxmlformats.org/officeDocument/2006/relationships/image" Target="file://localhost/Users/aaronwitham/Desktop/Emerging%20Technology%20CLass/slides/IMG_0389.jp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file://localhost/Users/aaronwitham/Desktop/Emerging%20Technology%20CLass/slides/IMG_0373.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file://localhost/Users/aaronwitham/Desktop/Emerging%20Technology%20CLass/slides/camp%202011.jp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file://localhost/Users/aaronwitham/Desktop/Emerging%20Technology%20CLass/slides/IMG_0838.jpg" TargetMode="External"/><Relationship Id="rId4" Type="http://schemas.openxmlformats.org/officeDocument/2006/relationships/image" Target="../media/image5.jpeg"/><Relationship Id="rId5" Type="http://schemas.openxmlformats.org/officeDocument/2006/relationships/image" Target="file://localhost/Users/aaronwitham/Desktop/Emerging%20Technology%20CLass/slides/IMG_0294.jpg" TargetMode="External"/><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file://localhost/Users/aaronwitham/Desktop/Emerging%20Technology%20CLass/slides/IMG_0998.jpg" TargetMode="External"/><Relationship Id="rId4" Type="http://schemas.openxmlformats.org/officeDocument/2006/relationships/image" Target="../media/image7.jpeg"/><Relationship Id="rId5" Type="http://schemas.openxmlformats.org/officeDocument/2006/relationships/image" Target="file://localhost/Users/aaronwitham/Desktop/Emerging%20Technology%20CLass/slides/IMG_0120.jpg" TargetMode="External"/><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file://localhost/Users/aaronwitham/Desktop/Emerging%20Technology%20CLass/slides/IMG_4539.JP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 Id="rId3" Type="http://schemas.openxmlformats.org/officeDocument/2006/relationships/image" Target="file://localhost/Users/aaronwitham/Desktop/Emerging%20Technology%20CLass/slides/IMG_0771.jp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file://localhost/Users/aaronwitham/Desktop/Emerging%20Technology%20CLass/slides/IMG_1008.jpg" TargetMode="External"/><Relationship Id="rId4" Type="http://schemas.openxmlformats.org/officeDocument/2006/relationships/image" Target="../media/image11.jpeg"/><Relationship Id="rId5" Type="http://schemas.openxmlformats.org/officeDocument/2006/relationships/image" Target="file://localhost/Users/aaronwitham/Desktop/Emerging%20Technology%20CLass/slides/IMG_0839.jpg" TargetMode="External"/><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file://localhost/Users/aaronwitham/Desktop/Emerging%20Technology%20CLass/slides/IMG_0695.jpg"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lum bright="50000" contrast="50000"/>
            <a:alphaModFix amt="33000"/>
          </a:blip>
          <a:stretch>
            <a:fillRect/>
          </a:stretch>
        </p:blipFill>
        <p:spPr>
          <a:xfrm>
            <a:off x="0" y="0"/>
            <a:ext cx="9144000" cy="7454347"/>
          </a:xfrm>
          <a:prstGeom prst="rect">
            <a:avLst/>
          </a:prstGeom>
        </p:spPr>
      </p:pic>
      <p:sp>
        <p:nvSpPr>
          <p:cNvPr id="2" name="Title 1"/>
          <p:cNvSpPr>
            <a:spLocks noGrp="1"/>
          </p:cNvSpPr>
          <p:nvPr>
            <p:ph type="ctrTitle"/>
          </p:nvPr>
        </p:nvSpPr>
        <p:spPr>
          <a:xfrm>
            <a:off x="0" y="2130425"/>
            <a:ext cx="9144000" cy="1470025"/>
          </a:xfrm>
        </p:spPr>
        <p:txBody>
          <a:bodyPr/>
          <a:lstStyle/>
          <a:p>
            <a:r>
              <a:rPr lang="en-US" dirty="0" smtClean="0">
                <a:latin typeface="Gill Sans Ultra Bold"/>
                <a:cs typeface="Gill Sans Ultra Bold"/>
              </a:rPr>
              <a:t>Who is Aaron Witham?</a:t>
            </a:r>
            <a:endParaRPr lang="en-US" dirty="0">
              <a:latin typeface="Gill Sans Ultra Bold"/>
              <a:cs typeface="Gill Sans Ultra Bold"/>
            </a:endParaRPr>
          </a:p>
        </p:txBody>
      </p:sp>
      <p:sp>
        <p:nvSpPr>
          <p:cNvPr id="3" name="Subtitle 2"/>
          <p:cNvSpPr>
            <a:spLocks noGrp="1"/>
          </p:cNvSpPr>
          <p:nvPr>
            <p:ph type="subTitle" idx="1"/>
          </p:nvPr>
        </p:nvSpPr>
        <p:spPr/>
        <p:txBody>
          <a:bodyPr/>
          <a:lstStyle/>
          <a:p>
            <a:r>
              <a:rPr lang="en-US" dirty="0" smtClean="0">
                <a:solidFill>
                  <a:schemeClr val="tx1"/>
                </a:solidFill>
                <a:latin typeface="Mistral"/>
                <a:cs typeface="Mistral"/>
              </a:rPr>
              <a:t>Proceed with caution…</a:t>
            </a:r>
            <a:endParaRPr lang="en-US" dirty="0">
              <a:solidFill>
                <a:schemeClr val="tx1"/>
              </a:solidFill>
              <a:latin typeface="Mistral"/>
              <a:cs typeface="Mistr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kinds of things does Aaron like to do?</a:t>
            </a:r>
            <a:br>
              <a:rPr lang="en-US" dirty="0" smtClean="0"/>
            </a:br>
            <a:endParaRPr lang="en-US" dirty="0"/>
          </a:p>
        </p:txBody>
      </p:sp>
      <p:pic>
        <p:nvPicPr>
          <p:cNvPr id="4" name="IMG_0016.jpg" descr="/Users/aaronwitham/Desktop/Emerging Technology CLass/slides/IMG_0016.jpg"/>
          <p:cNvPicPr>
            <a:picLocks noGrp="1" noChangeAspect="1"/>
          </p:cNvPicPr>
          <p:nvPr>
            <p:ph idx="1"/>
          </p:nvPr>
        </p:nvPicPr>
        <p:blipFill>
          <a:blip r:embed="rId2" r:link="rId3"/>
          <a:srcRect l="-71847" r="-71847"/>
          <a:stretch>
            <a:fillRect/>
          </a:stretch>
        </p:blipFill>
        <p:spPr>
          <a:xfrm>
            <a:off x="-1105125" y="1041889"/>
            <a:ext cx="4944950" cy="2719532"/>
          </a:xfrm>
        </p:spPr>
      </p:pic>
      <p:pic>
        <p:nvPicPr>
          <p:cNvPr id="6" name="IMG_0241.jpg" descr="/Users/aaronwitham/Desktop/Emerging Technology CLass/slides/IMG_0241.jpg"/>
          <p:cNvPicPr>
            <a:picLocks noChangeAspect="1"/>
          </p:cNvPicPr>
          <p:nvPr/>
        </p:nvPicPr>
        <p:blipFill>
          <a:blip r:embed="rId4" r:link="rId5"/>
          <a:stretch>
            <a:fillRect/>
          </a:stretch>
        </p:blipFill>
        <p:spPr>
          <a:xfrm>
            <a:off x="6655545" y="1041889"/>
            <a:ext cx="2031255" cy="2719532"/>
          </a:xfrm>
          <a:prstGeom prst="rect">
            <a:avLst/>
          </a:prstGeom>
        </p:spPr>
      </p:pic>
      <p:pic>
        <p:nvPicPr>
          <p:cNvPr id="7" name="IMG_0522.jpg" descr="/Users/aaronwitham/Desktop/Emerging Technology CLass/slides/IMG_0522.jpg"/>
          <p:cNvPicPr>
            <a:picLocks noChangeAspect="1"/>
          </p:cNvPicPr>
          <p:nvPr/>
        </p:nvPicPr>
        <p:blipFill>
          <a:blip r:embed="rId6" r:link="rId7"/>
          <a:stretch>
            <a:fillRect/>
          </a:stretch>
        </p:blipFill>
        <p:spPr>
          <a:xfrm>
            <a:off x="287866" y="4246949"/>
            <a:ext cx="2556933" cy="1909808"/>
          </a:xfrm>
          <a:prstGeom prst="rect">
            <a:avLst/>
          </a:prstGeom>
        </p:spPr>
      </p:pic>
      <p:pic>
        <p:nvPicPr>
          <p:cNvPr id="8" name="IMG_0481.jpg" descr="/Users/aaronwitham/Desktop/Emerging Technology CLass/slides/IMG_0481.jpg"/>
          <p:cNvPicPr>
            <a:picLocks noChangeAspect="1"/>
          </p:cNvPicPr>
          <p:nvPr/>
        </p:nvPicPr>
        <p:blipFill>
          <a:blip r:embed="rId8" r:link="rId9"/>
          <a:stretch>
            <a:fillRect/>
          </a:stretch>
        </p:blipFill>
        <p:spPr>
          <a:xfrm>
            <a:off x="6140390" y="4246949"/>
            <a:ext cx="2546410" cy="1909808"/>
          </a:xfrm>
          <a:prstGeom prst="rect">
            <a:avLst/>
          </a:prstGeom>
        </p:spPr>
      </p:pic>
      <p:pic>
        <p:nvPicPr>
          <p:cNvPr id="9" name="IMG_0817.jpg" descr="/Users/aaronwitham/Desktop/Emerging Technology CLass/slides/IMG_0817.jpg"/>
          <p:cNvPicPr>
            <a:picLocks noChangeAspect="1"/>
          </p:cNvPicPr>
          <p:nvPr/>
        </p:nvPicPr>
        <p:blipFill>
          <a:blip r:embed="rId10" r:link="rId11"/>
          <a:stretch>
            <a:fillRect/>
          </a:stretch>
        </p:blipFill>
        <p:spPr>
          <a:xfrm>
            <a:off x="3200400" y="4246950"/>
            <a:ext cx="2556933" cy="1909808"/>
          </a:xfrm>
          <a:prstGeom prst="rect">
            <a:avLst/>
          </a:prstGeom>
        </p:spPr>
      </p:pic>
      <p:sp>
        <p:nvSpPr>
          <p:cNvPr id="10" name="TextBox 9"/>
          <p:cNvSpPr txBox="1"/>
          <p:nvPr/>
        </p:nvSpPr>
        <p:spPr>
          <a:xfrm>
            <a:off x="2015065" y="3767547"/>
            <a:ext cx="1659467" cy="369332"/>
          </a:xfrm>
          <a:prstGeom prst="rect">
            <a:avLst/>
          </a:prstGeom>
          <a:noFill/>
        </p:spPr>
        <p:txBody>
          <a:bodyPr wrap="square" rtlCol="0">
            <a:spAutoFit/>
          </a:bodyPr>
          <a:lstStyle/>
          <a:p>
            <a:r>
              <a:rPr lang="en-US" dirty="0" smtClean="0"/>
              <a:t>Playing in clay!</a:t>
            </a:r>
            <a:endParaRPr lang="en-US" dirty="0"/>
          </a:p>
        </p:txBody>
      </p:sp>
      <p:pic>
        <p:nvPicPr>
          <p:cNvPr id="11" name="IMG_0662.jpg" descr="/Users/aaronwitham/Desktop/Emerging Technology CLass/slides/IMG_0662.jpg"/>
          <p:cNvPicPr>
            <a:picLocks noChangeAspect="1"/>
          </p:cNvPicPr>
          <p:nvPr/>
        </p:nvPicPr>
        <p:blipFill>
          <a:blip r:embed="rId12" r:link="rId13"/>
          <a:stretch>
            <a:fillRect/>
          </a:stretch>
        </p:blipFill>
        <p:spPr>
          <a:xfrm>
            <a:off x="2844799" y="1304946"/>
            <a:ext cx="3297036" cy="2462601"/>
          </a:xfrm>
          <a:prstGeom prst="rect">
            <a:avLst/>
          </a:prstGeom>
        </p:spPr>
      </p:pic>
      <p:sp>
        <p:nvSpPr>
          <p:cNvPr id="12" name="TextBox 11"/>
          <p:cNvSpPr txBox="1"/>
          <p:nvPr/>
        </p:nvSpPr>
        <p:spPr>
          <a:xfrm>
            <a:off x="6307667" y="3767547"/>
            <a:ext cx="2641600" cy="369332"/>
          </a:xfrm>
          <a:prstGeom prst="rect">
            <a:avLst/>
          </a:prstGeom>
          <a:noFill/>
        </p:spPr>
        <p:txBody>
          <a:bodyPr wrap="square" rtlCol="0">
            <a:spAutoFit/>
          </a:bodyPr>
          <a:lstStyle/>
          <a:p>
            <a:pPr algn="ctr"/>
            <a:r>
              <a:rPr lang="en-US" dirty="0" smtClean="0"/>
              <a:t>Zombies and makeup!</a:t>
            </a:r>
            <a:endParaRPr lang="en-US" dirty="0"/>
          </a:p>
        </p:txBody>
      </p:sp>
      <p:sp>
        <p:nvSpPr>
          <p:cNvPr id="13" name="TextBox 12"/>
          <p:cNvSpPr txBox="1"/>
          <p:nvPr/>
        </p:nvSpPr>
        <p:spPr>
          <a:xfrm>
            <a:off x="287866" y="6307667"/>
            <a:ext cx="2556933" cy="369332"/>
          </a:xfrm>
          <a:prstGeom prst="rect">
            <a:avLst/>
          </a:prstGeom>
          <a:noFill/>
        </p:spPr>
        <p:txBody>
          <a:bodyPr wrap="square" rtlCol="0">
            <a:spAutoFit/>
          </a:bodyPr>
          <a:lstStyle/>
          <a:p>
            <a:pPr algn="ctr"/>
            <a:r>
              <a:rPr lang="en-US" dirty="0" smtClean="0"/>
              <a:t>Growing veggies!</a:t>
            </a:r>
            <a:endParaRPr lang="en-US" dirty="0"/>
          </a:p>
        </p:txBody>
      </p:sp>
      <p:sp>
        <p:nvSpPr>
          <p:cNvPr id="14" name="TextBox 13"/>
          <p:cNvSpPr txBox="1"/>
          <p:nvPr/>
        </p:nvSpPr>
        <p:spPr>
          <a:xfrm>
            <a:off x="3344333" y="6307667"/>
            <a:ext cx="2277534" cy="369332"/>
          </a:xfrm>
          <a:prstGeom prst="rect">
            <a:avLst/>
          </a:prstGeom>
          <a:noFill/>
        </p:spPr>
        <p:txBody>
          <a:bodyPr wrap="square" rtlCol="0">
            <a:spAutoFit/>
          </a:bodyPr>
          <a:lstStyle/>
          <a:p>
            <a:pPr algn="ctr"/>
            <a:r>
              <a:rPr lang="en-US" dirty="0" smtClean="0"/>
              <a:t>Making play sets!</a:t>
            </a:r>
            <a:endParaRPr lang="en-US" dirty="0"/>
          </a:p>
        </p:txBody>
      </p:sp>
      <p:sp>
        <p:nvSpPr>
          <p:cNvPr id="15" name="TextBox 14"/>
          <p:cNvSpPr txBox="1"/>
          <p:nvPr/>
        </p:nvSpPr>
        <p:spPr>
          <a:xfrm>
            <a:off x="6141835" y="6307667"/>
            <a:ext cx="2544965" cy="369332"/>
          </a:xfrm>
          <a:prstGeom prst="rect">
            <a:avLst/>
          </a:prstGeom>
          <a:noFill/>
        </p:spPr>
        <p:txBody>
          <a:bodyPr wrap="square" rtlCol="0">
            <a:spAutoFit/>
          </a:bodyPr>
          <a:lstStyle/>
          <a:p>
            <a:pPr algn="ctr"/>
            <a:r>
              <a:rPr lang="en-US" dirty="0" smtClean="0"/>
              <a:t>Water skiing!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childTnLst>
                                </p:cTn>
                              </p:par>
                            </p:childTnLst>
                          </p:cTn>
                        </p:par>
                        <p:par>
                          <p:cTn id="36" fill="hold">
                            <p:stCondLst>
                              <p:cond delay="8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childTnLst>
                                </p:cTn>
                              </p:par>
                            </p:childTnLst>
                          </p:cTn>
                        </p:par>
                        <p:par>
                          <p:cTn id="40" fill="hold">
                            <p:stCondLst>
                              <p:cond delay="9000"/>
                            </p:stCondLst>
                            <p:childTnLst>
                              <p:par>
                                <p:cTn id="41" presetID="10" presetClass="entr" presetSubtype="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2000"/>
                                        <p:tgtEl>
                                          <p:spTgt spid="8"/>
                                        </p:tgtEl>
                                      </p:cBhvr>
                                    </p:animEffect>
                                  </p:childTnLst>
                                </p:cTn>
                              </p:par>
                            </p:childTnLst>
                          </p:cTn>
                        </p:par>
                        <p:par>
                          <p:cTn id="44" fill="hold">
                            <p:stCondLst>
                              <p:cond delay="11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14865" y="274638"/>
            <a:ext cx="8229600" cy="1143000"/>
          </a:xfrm>
        </p:spPr>
        <p:txBody>
          <a:bodyPr/>
          <a:lstStyle/>
          <a:p>
            <a:r>
              <a:rPr lang="en-US" dirty="0" smtClean="0"/>
              <a:t>Cooking!!!</a:t>
            </a:r>
            <a:endParaRPr lang="en-US" dirty="0"/>
          </a:p>
        </p:txBody>
      </p:sp>
      <p:pic>
        <p:nvPicPr>
          <p:cNvPr id="4" name="IMG_0087.jpg" descr="/Users/aaronwitham/Desktop/Emerging Technology CLass/slides/IMG_0087.jpg"/>
          <p:cNvPicPr>
            <a:picLocks noGrp="1" noChangeAspect="1"/>
          </p:cNvPicPr>
          <p:nvPr>
            <p:ph idx="1"/>
          </p:nvPr>
        </p:nvPicPr>
        <p:blipFill>
          <a:blip r:embed="rId2" r:link="rId3"/>
          <a:srcRect l="-17906" r="-17906"/>
          <a:stretch>
            <a:fillRect/>
          </a:stretch>
        </p:blipFill>
        <p:spPr>
          <a:xfrm>
            <a:off x="2658411" y="1208180"/>
            <a:ext cx="3556249" cy="1955800"/>
          </a:xfrm>
        </p:spPr>
      </p:pic>
      <p:pic>
        <p:nvPicPr>
          <p:cNvPr id="5" name="IMG_0997.jpg" descr="/Users/aaronwitham/Desktop/Emerging Technology CLass/slides/IMG_0997.jpg"/>
          <p:cNvPicPr>
            <a:picLocks noChangeAspect="1"/>
          </p:cNvPicPr>
          <p:nvPr/>
        </p:nvPicPr>
        <p:blipFill>
          <a:blip r:embed="rId4" r:link="rId5"/>
          <a:stretch>
            <a:fillRect/>
          </a:stretch>
        </p:blipFill>
        <p:spPr>
          <a:xfrm>
            <a:off x="5909738" y="317501"/>
            <a:ext cx="2565400" cy="2565400"/>
          </a:xfrm>
          <a:prstGeom prst="rect">
            <a:avLst/>
          </a:prstGeom>
        </p:spPr>
      </p:pic>
      <p:pic>
        <p:nvPicPr>
          <p:cNvPr id="6" name="IMG_0992.jpg" descr="/Users/aaronwitham/Desktop/Emerging Technology CLass/slides/IMG_0992.jpg"/>
          <p:cNvPicPr>
            <a:picLocks noChangeAspect="1"/>
          </p:cNvPicPr>
          <p:nvPr/>
        </p:nvPicPr>
        <p:blipFill>
          <a:blip r:embed="rId6" r:link="rId7"/>
          <a:srcRect t="13017" b="13017"/>
          <a:stretch>
            <a:fillRect/>
          </a:stretch>
        </p:blipFill>
        <p:spPr>
          <a:xfrm>
            <a:off x="4385734" y="3310672"/>
            <a:ext cx="3733800" cy="2028847"/>
          </a:xfrm>
          <a:prstGeom prst="rect">
            <a:avLst/>
          </a:prstGeom>
        </p:spPr>
      </p:pic>
      <p:pic>
        <p:nvPicPr>
          <p:cNvPr id="7" name="IMG_1010.jpg" descr="/Users/aaronwitham/Desktop/Emerging Technology CLass/slides/IMG_1010.jpg"/>
          <p:cNvPicPr>
            <a:picLocks noChangeAspect="1"/>
          </p:cNvPicPr>
          <p:nvPr/>
        </p:nvPicPr>
        <p:blipFill>
          <a:blip r:embed="rId8" r:link="rId9"/>
          <a:stretch>
            <a:fillRect/>
          </a:stretch>
        </p:blipFill>
        <p:spPr>
          <a:xfrm>
            <a:off x="1020232" y="293780"/>
            <a:ext cx="1951566" cy="2612841"/>
          </a:xfrm>
          <a:prstGeom prst="rect">
            <a:avLst/>
          </a:prstGeom>
        </p:spPr>
      </p:pic>
      <p:pic>
        <p:nvPicPr>
          <p:cNvPr id="8" name="IMG_0791.JPG" descr="/Users/aaronwitham/Desktop/Emerging Technology CLass/slides/IMG_0791.JPG"/>
          <p:cNvPicPr>
            <a:picLocks noChangeAspect="1"/>
          </p:cNvPicPr>
          <p:nvPr/>
        </p:nvPicPr>
        <p:blipFill>
          <a:blip r:embed="rId10" r:link="rId11"/>
          <a:srcRect t="4091" b="3719"/>
          <a:stretch>
            <a:fillRect/>
          </a:stretch>
        </p:blipFill>
        <p:spPr>
          <a:xfrm>
            <a:off x="1134409" y="3310672"/>
            <a:ext cx="2946400" cy="2028847"/>
          </a:xfrm>
          <a:prstGeom prst="rect">
            <a:avLst/>
          </a:prstGeom>
        </p:spPr>
      </p:pic>
      <p:sp>
        <p:nvSpPr>
          <p:cNvPr id="9" name="TextBox 8"/>
          <p:cNvSpPr txBox="1"/>
          <p:nvPr/>
        </p:nvSpPr>
        <p:spPr>
          <a:xfrm>
            <a:off x="1388533" y="5715000"/>
            <a:ext cx="6383867" cy="646331"/>
          </a:xfrm>
          <a:prstGeom prst="rect">
            <a:avLst/>
          </a:prstGeom>
          <a:noFill/>
        </p:spPr>
        <p:txBody>
          <a:bodyPr wrap="square" rtlCol="0">
            <a:spAutoFit/>
          </a:bodyPr>
          <a:lstStyle/>
          <a:p>
            <a:r>
              <a:rPr lang="en-US" dirty="0" smtClean="0"/>
              <a:t>Aaron just found out about </a:t>
            </a:r>
            <a:r>
              <a:rPr lang="en-US" dirty="0" err="1" smtClean="0"/>
              <a:t>tumblr</a:t>
            </a:r>
            <a:r>
              <a:rPr lang="en-US" dirty="0" smtClean="0"/>
              <a:t> and is planning two </a:t>
            </a:r>
            <a:r>
              <a:rPr lang="en-US" dirty="0" err="1" smtClean="0"/>
              <a:t>tumblrs</a:t>
            </a:r>
            <a:r>
              <a:rPr lang="en-US" dirty="0" smtClean="0"/>
              <a:t>, one on cooking, and one on teaching. Wish him luck!</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Most of all…</a:t>
            </a:r>
            <a:endParaRPr lang="en-US" dirty="0"/>
          </a:p>
        </p:txBody>
      </p:sp>
      <p:sp>
        <p:nvSpPr>
          <p:cNvPr id="3" name="Content Placeholder 2"/>
          <p:cNvSpPr>
            <a:spLocks noGrp="1"/>
          </p:cNvSpPr>
          <p:nvPr>
            <p:ph idx="1"/>
          </p:nvPr>
        </p:nvSpPr>
        <p:spPr/>
        <p:txBody>
          <a:bodyPr>
            <a:normAutofit fontScale="85000" lnSpcReduction="20000"/>
          </a:bodyPr>
          <a:lstStyle/>
          <a:p>
            <a:pPr>
              <a:buNone/>
            </a:pPr>
            <a:r>
              <a:rPr lang="en-US" dirty="0" smtClean="0"/>
              <a:t>	Aaron loves being a teacher. Aaron has taught elementary art, high photography and yearbook, and middle school art. Someday Aaron will add technology to his repertoire. Because information is free (</a:t>
            </a:r>
            <a:r>
              <a:rPr lang="en-US" dirty="0" err="1" smtClean="0"/>
              <a:t>google</a:t>
            </a:r>
            <a:r>
              <a:rPr lang="en-US" dirty="0" smtClean="0"/>
              <a:t>!), creativity is the best hope that people will continue to move forward in using all the free information that is floating around. If we can use our knowledge of how to gain information and then create with it, we will continue to keep up with others. Aaron hopes that all the art education, creating, reflecting, assessing, editing, and integration he has experienced teaching art can help others use technology to not only learn, but to create new and exciting things.</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Aaron and Stitch say </a:t>
            </a:r>
            <a:r>
              <a:rPr lang="en-US" dirty="0" err="1" smtClean="0"/>
              <a:t>Grrr</a:t>
            </a:r>
            <a:r>
              <a:rPr lang="en-US" dirty="0" smtClean="0"/>
              <a:t>!</a:t>
            </a:r>
            <a:endParaRPr lang="en-US" dirty="0"/>
          </a:p>
        </p:txBody>
      </p:sp>
      <p:pic>
        <p:nvPicPr>
          <p:cNvPr id="4" name="IMG_0389.jpg" descr="/Users/aaronwitham/Desktop/Emerging Technology CLass/slides/IMG_0389.jpg"/>
          <p:cNvPicPr>
            <a:picLocks noGrp="1" noChangeAspect="1"/>
          </p:cNvPicPr>
          <p:nvPr>
            <p:ph idx="1"/>
          </p:nvPr>
        </p:nvPicPr>
        <p:blipFill>
          <a:blip r:embed="rId2" r:link="rId3"/>
          <a:srcRect l="-71722" r="-71722"/>
          <a:stretch>
            <a:fillRect/>
          </a:stretch>
        </p:blipFill>
        <p:spPr>
          <a:xfrm>
            <a:off x="457200" y="1244600"/>
            <a:ext cx="8229600" cy="4525963"/>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92500" lnSpcReduction="10000"/>
          </a:bodyPr>
          <a:lstStyle/>
          <a:p>
            <a:pPr algn="ctr">
              <a:buNone/>
            </a:pPr>
            <a:r>
              <a:rPr lang="en-US" dirty="0" smtClean="0"/>
              <a:t>Thank you for watching my slide show. I hope you learned a little about me. I am looking forward to this class and hope to learn even more things about teaching and technology.</a:t>
            </a:r>
          </a:p>
          <a:p>
            <a:pPr algn="ctr">
              <a:buNone/>
            </a:pPr>
            <a:r>
              <a:rPr lang="en-US" dirty="0" smtClean="0"/>
              <a:t>Yours,</a:t>
            </a:r>
          </a:p>
          <a:p>
            <a:pPr algn="ctr">
              <a:buNone/>
            </a:pPr>
            <a:endParaRPr lang="en-US" dirty="0" smtClean="0"/>
          </a:p>
          <a:p>
            <a:pPr algn="ctr">
              <a:buNone/>
            </a:pPr>
            <a:r>
              <a:rPr lang="en-US" sz="2486" b="1" dirty="0" smtClean="0">
                <a:latin typeface="Handwriting - Dakota"/>
                <a:cs typeface="Handwriting - Dakota"/>
              </a:rPr>
              <a:t>Aaron L. Witham </a:t>
            </a:r>
            <a:r>
              <a:rPr lang="en-US" sz="2486" b="1" dirty="0" err="1" smtClean="0">
                <a:latin typeface="Handwriting - Dakota"/>
                <a:cs typeface="Handwriting - Dakota"/>
              </a:rPr>
              <a:t>MEd</a:t>
            </a:r>
            <a:endParaRPr lang="en-US" sz="2486" b="1" dirty="0" smtClean="0">
              <a:latin typeface="Handwriting - Dakota"/>
              <a:cs typeface="Handwriting - Dakota"/>
            </a:endParaRPr>
          </a:p>
          <a:p>
            <a:pPr algn="ctr">
              <a:buNone/>
            </a:pPr>
            <a:r>
              <a:rPr lang="en-US" sz="2486" b="1" dirty="0" smtClean="0">
                <a:latin typeface="Handwriting - Dakota"/>
                <a:cs typeface="Handwriting - Dakota"/>
              </a:rPr>
              <a:t>Art Teacher</a:t>
            </a:r>
          </a:p>
          <a:p>
            <a:pPr algn="ctr">
              <a:buNone/>
            </a:pPr>
            <a:r>
              <a:rPr lang="en-US" sz="2486" b="1" dirty="0" smtClean="0">
                <a:latin typeface="Handwriting - Dakota"/>
                <a:cs typeface="Handwriting - Dakota"/>
              </a:rPr>
              <a:t>Gilford Middle School</a:t>
            </a:r>
          </a:p>
          <a:p>
            <a:pPr algn="ctr">
              <a:buNone/>
            </a:pPr>
            <a:r>
              <a:rPr lang="en-US" sz="2486" b="1" dirty="0" smtClean="0">
                <a:latin typeface="Handwriting - Dakota"/>
                <a:cs typeface="Handwriting - Dakota"/>
              </a:rPr>
              <a:t>Gilford, NH</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341077"/>
          </a:xfrm>
        </p:spPr>
        <p:txBody>
          <a:bodyPr>
            <a:normAutofit fontScale="90000"/>
          </a:bodyPr>
          <a:lstStyle/>
          <a:p>
            <a:r>
              <a:rPr lang="en-US" dirty="0" smtClean="0"/>
              <a:t>Aaron was once a nice, quiet, chubby, nerdy boy who loved to read, draw, cook, and avoid hard work at all cost. </a:t>
            </a:r>
            <a:endParaRPr lang="en-US" dirty="0"/>
          </a:p>
        </p:txBody>
      </p:sp>
      <p:pic>
        <p:nvPicPr>
          <p:cNvPr id="4" name="IMG_0373.jpg" descr="/Users/aaronwitham/Desktop/Emerging Technology CLass/slides/IMG_0373.jpg"/>
          <p:cNvPicPr>
            <a:picLocks noGrp="1" noChangeAspect="1"/>
          </p:cNvPicPr>
          <p:nvPr>
            <p:ph idx="1"/>
          </p:nvPr>
        </p:nvPicPr>
        <p:blipFill>
          <a:blip r:embed="rId2" r:link="rId3"/>
          <a:srcRect l="-71722" r="-71722"/>
          <a:stretch>
            <a:fillRect/>
          </a:stretch>
        </p:blipFill>
        <p:spPr>
          <a:xfrm>
            <a:off x="-1244600" y="2615715"/>
            <a:ext cx="6629400" cy="3645915"/>
          </a:xfrm>
        </p:spPr>
      </p:pic>
      <p:sp>
        <p:nvSpPr>
          <p:cNvPr id="5" name="TextBox 4"/>
          <p:cNvSpPr txBox="1"/>
          <p:nvPr/>
        </p:nvSpPr>
        <p:spPr>
          <a:xfrm>
            <a:off x="3643203" y="3222719"/>
            <a:ext cx="2447758" cy="2585323"/>
          </a:xfrm>
          <a:prstGeom prst="rect">
            <a:avLst/>
          </a:prstGeom>
          <a:noFill/>
        </p:spPr>
        <p:txBody>
          <a:bodyPr wrap="square" rtlCol="0">
            <a:spAutoFit/>
          </a:bodyPr>
          <a:lstStyle/>
          <a:p>
            <a:pPr algn="ctr"/>
            <a:r>
              <a:rPr lang="en-US" dirty="0" smtClean="0">
                <a:latin typeface="Handwriting - Dakota"/>
                <a:cs typeface="Handwriting - Dakota"/>
              </a:rPr>
              <a:t>Aaron in sixth grade.</a:t>
            </a:r>
          </a:p>
          <a:p>
            <a:pPr algn="ctr"/>
            <a:endParaRPr lang="en-US" dirty="0" smtClean="0">
              <a:latin typeface="Handwriting - Dakota"/>
              <a:cs typeface="Handwriting - Dakota"/>
            </a:endParaRPr>
          </a:p>
          <a:p>
            <a:pPr algn="ctr"/>
            <a:r>
              <a:rPr lang="en-US" dirty="0" smtClean="0">
                <a:latin typeface="Handwriting - Dakota"/>
                <a:cs typeface="Handwriting - Dakota"/>
              </a:rPr>
              <a:t>Yup, those are plastic glasses and the same shirt his big brother wore in his picture the previous year.</a:t>
            </a:r>
            <a:endParaRPr lang="en-US" dirty="0">
              <a:latin typeface="Handwriting - Dakota"/>
              <a:cs typeface="Handwriting - Dakota"/>
            </a:endParaRPr>
          </a:p>
        </p:txBody>
      </p:sp>
      <p:sp>
        <p:nvSpPr>
          <p:cNvPr id="6" name="TextBox 5"/>
          <p:cNvSpPr txBox="1"/>
          <p:nvPr/>
        </p:nvSpPr>
        <p:spPr>
          <a:xfrm>
            <a:off x="6315591" y="5417280"/>
            <a:ext cx="2267533" cy="1200329"/>
          </a:xfrm>
          <a:prstGeom prst="rect">
            <a:avLst/>
          </a:prstGeom>
          <a:noFill/>
        </p:spPr>
        <p:txBody>
          <a:bodyPr wrap="square" rtlCol="0">
            <a:spAutoFit/>
          </a:bodyPr>
          <a:lstStyle/>
          <a:p>
            <a:pPr algn="ctr"/>
            <a:r>
              <a:rPr lang="en-US" b="1" dirty="0" smtClean="0">
                <a:latin typeface="Handwriting - Dakota"/>
                <a:cs typeface="Handwriting - Dakota"/>
              </a:rPr>
              <a:t>Well, except for the hand-me-downs, not much has changed…</a:t>
            </a:r>
            <a:endParaRPr lang="en-US" b="1" dirty="0">
              <a:latin typeface="Handwriting - Dakota"/>
              <a:cs typeface="Handwriting - Dakot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par>
                          <p:cTn id="16" fill="hold">
                            <p:stCondLst>
                              <p:cond delay="1000"/>
                            </p:stCondLst>
                            <p:childTnLst>
                              <p:par>
                                <p:cTn id="17" presetID="10" presetClass="entr" presetSubtype="0" fill="hold" grpId="0" nodeType="afterEffect">
                                  <p:stCondLst>
                                    <p:cond delay="3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Aaron has a big and lovely family that he loves dearly.</a:t>
            </a:r>
            <a:endParaRPr lang="en-US" dirty="0"/>
          </a:p>
        </p:txBody>
      </p:sp>
      <p:pic>
        <p:nvPicPr>
          <p:cNvPr id="4" name="camp 2011.jpg" descr="/Users/aaronwitham/Desktop/Emerging Technology CLass/slides/camp 2011.jpg"/>
          <p:cNvPicPr>
            <a:picLocks noGrp="1" noChangeAspect="1"/>
          </p:cNvPicPr>
          <p:nvPr>
            <p:ph idx="1"/>
          </p:nvPr>
        </p:nvPicPr>
        <p:blipFill>
          <a:blip r:embed="rId2" r:link="rId3"/>
          <a:srcRect l="-10413" r="-10413"/>
          <a:stretch>
            <a:fillRect/>
          </a:stretch>
        </p:blipFill>
        <p:spPr/>
      </p:pic>
      <p:sp>
        <p:nvSpPr>
          <p:cNvPr id="5" name="TextBox 4"/>
          <p:cNvSpPr txBox="1"/>
          <p:nvPr/>
        </p:nvSpPr>
        <p:spPr>
          <a:xfrm>
            <a:off x="6451600" y="2253734"/>
            <a:ext cx="1515534" cy="369332"/>
          </a:xfrm>
          <a:prstGeom prst="rect">
            <a:avLst/>
          </a:prstGeom>
          <a:noFill/>
        </p:spPr>
        <p:txBody>
          <a:bodyPr wrap="square" rtlCol="0">
            <a:spAutoFit/>
          </a:bodyPr>
          <a:lstStyle/>
          <a:p>
            <a:r>
              <a:rPr lang="en-US" dirty="0" smtClean="0">
                <a:solidFill>
                  <a:srgbClr val="FFFFFF"/>
                </a:solidFill>
              </a:rPr>
              <a:t>Here is Aaron!</a:t>
            </a:r>
            <a:endParaRPr lang="en-US" dirty="0">
              <a:solidFill>
                <a:srgbClr val="FFFFFF"/>
              </a:solidFill>
            </a:endParaRPr>
          </a:p>
        </p:txBody>
      </p:sp>
      <p:cxnSp>
        <p:nvCxnSpPr>
          <p:cNvPr id="19" name="Curved Connector 18"/>
          <p:cNvCxnSpPr>
            <a:stCxn id="5" idx="1"/>
          </p:cNvCxnSpPr>
          <p:nvPr/>
        </p:nvCxnSpPr>
        <p:spPr>
          <a:xfrm rot="10800000" flipV="1">
            <a:off x="4643968" y="2438399"/>
            <a:ext cx="1807632" cy="529167"/>
          </a:xfrm>
          <a:prstGeom prst="curvedConnector3">
            <a:avLst>
              <a:gd name="adj1" fmla="val 50000"/>
            </a:avLst>
          </a:prstGeom>
          <a:ln>
            <a:solidFill>
              <a:schemeClr val="bg1"/>
            </a:solidFill>
            <a:tailEnd type="triangle" w="lg"/>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600" dirty="0" smtClean="0"/>
              <a:t>Aaron has a wonderful, beautiful and fun wife. Her name is Alison. She also teaches art… and music, and aqua aerobics, and aqua </a:t>
            </a:r>
            <a:r>
              <a:rPr lang="en-US" sz="2600" dirty="0" err="1"/>
              <a:t>Z</a:t>
            </a:r>
            <a:r>
              <a:rPr lang="en-US" sz="2600" dirty="0" err="1" smtClean="0"/>
              <a:t>umba</a:t>
            </a:r>
            <a:r>
              <a:rPr lang="en-US" sz="2600" dirty="0" smtClean="0"/>
              <a:t>, and flute lessons. Phew, busy lady!</a:t>
            </a:r>
            <a:endParaRPr lang="en-US" sz="2600" dirty="0"/>
          </a:p>
        </p:txBody>
      </p:sp>
      <p:pic>
        <p:nvPicPr>
          <p:cNvPr id="6" name="IMG_0838.jpg" descr="/Users/aaronwitham/Desktop/Emerging Technology CLass/slides/IMG_0838.jpg"/>
          <p:cNvPicPr>
            <a:picLocks noGrp="1" noChangeAspect="1"/>
          </p:cNvPicPr>
          <p:nvPr>
            <p:ph idx="1"/>
          </p:nvPr>
        </p:nvPicPr>
        <p:blipFill>
          <a:blip r:embed="rId2" r:link="rId3"/>
          <a:srcRect l="-71722" r="-71722"/>
          <a:stretch>
            <a:fillRect/>
          </a:stretch>
        </p:blipFill>
        <p:spPr>
          <a:xfrm>
            <a:off x="-1981200" y="1600200"/>
            <a:ext cx="8229600" cy="4525963"/>
          </a:xfrm>
        </p:spPr>
      </p:pic>
      <p:sp>
        <p:nvSpPr>
          <p:cNvPr id="7" name="TextBox 6"/>
          <p:cNvSpPr txBox="1"/>
          <p:nvPr/>
        </p:nvSpPr>
        <p:spPr>
          <a:xfrm>
            <a:off x="4060640" y="2111643"/>
            <a:ext cx="1232030" cy="646331"/>
          </a:xfrm>
          <a:prstGeom prst="rect">
            <a:avLst/>
          </a:prstGeom>
          <a:noFill/>
        </p:spPr>
        <p:txBody>
          <a:bodyPr wrap="square" rtlCol="0">
            <a:spAutoFit/>
          </a:bodyPr>
          <a:lstStyle/>
          <a:p>
            <a:pPr algn="ctr"/>
            <a:r>
              <a:rPr lang="en-US" dirty="0" smtClean="0"/>
              <a:t>Here is Alison.</a:t>
            </a:r>
            <a:endParaRPr lang="en-US" dirty="0"/>
          </a:p>
        </p:txBody>
      </p:sp>
      <p:sp>
        <p:nvSpPr>
          <p:cNvPr id="8" name="TextBox 7"/>
          <p:cNvSpPr txBox="1"/>
          <p:nvPr/>
        </p:nvSpPr>
        <p:spPr>
          <a:xfrm>
            <a:off x="4060640" y="3162240"/>
            <a:ext cx="1356427" cy="2308324"/>
          </a:xfrm>
          <a:prstGeom prst="rect">
            <a:avLst/>
          </a:prstGeom>
          <a:noFill/>
        </p:spPr>
        <p:txBody>
          <a:bodyPr wrap="square" rtlCol="0">
            <a:spAutoFit/>
          </a:bodyPr>
          <a:lstStyle/>
          <a:p>
            <a:pPr algn="ctr"/>
            <a:r>
              <a:rPr lang="en-US" dirty="0" smtClean="0"/>
              <a:t>She doesn’t always dress like a girl from the 80’s. Usually she dresses pretty snazzy!</a:t>
            </a:r>
            <a:endParaRPr lang="en-US" dirty="0"/>
          </a:p>
        </p:txBody>
      </p:sp>
      <p:pic>
        <p:nvPicPr>
          <p:cNvPr id="9" name="IMG_0294.jpg" descr="/Users/aaronwitham/Desktop/Emerging Technology CLass/slides/IMG_0294.jpg"/>
          <p:cNvPicPr>
            <a:picLocks noChangeAspect="1"/>
          </p:cNvPicPr>
          <p:nvPr/>
        </p:nvPicPr>
        <p:blipFill>
          <a:blip r:embed="rId4" r:link="rId5"/>
          <a:stretch>
            <a:fillRect/>
          </a:stretch>
        </p:blipFill>
        <p:spPr>
          <a:xfrm>
            <a:off x="5757840" y="1600200"/>
            <a:ext cx="2454300" cy="3272400"/>
          </a:xfrm>
          <a:prstGeom prst="rect">
            <a:avLst/>
          </a:prstGeom>
        </p:spPr>
      </p:pic>
      <p:sp>
        <p:nvSpPr>
          <p:cNvPr id="10" name="TextBox 9"/>
          <p:cNvSpPr txBox="1"/>
          <p:nvPr/>
        </p:nvSpPr>
        <p:spPr>
          <a:xfrm>
            <a:off x="5757840" y="5037120"/>
            <a:ext cx="2454300" cy="1477328"/>
          </a:xfrm>
          <a:prstGeom prst="rect">
            <a:avLst/>
          </a:prstGeom>
          <a:noFill/>
        </p:spPr>
        <p:txBody>
          <a:bodyPr wrap="square" rtlCol="0">
            <a:spAutoFit/>
          </a:bodyPr>
          <a:lstStyle/>
          <a:p>
            <a:r>
              <a:rPr lang="en-US" dirty="0" smtClean="0"/>
              <a:t>Here is Aaron with Alison at Mohegan Sun. Told you he wore plastic glasses. Old habits die hard!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accel="50000" decel="5000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900" dirty="0" smtClean="0"/>
              <a:t>Aaron and Alison have two crazy sons. They are active, funny, loud, smart, and very creative.</a:t>
            </a:r>
            <a:endParaRPr lang="en-US" sz="2900" dirty="0"/>
          </a:p>
        </p:txBody>
      </p:sp>
      <p:pic>
        <p:nvPicPr>
          <p:cNvPr id="4" name="IMG_0998.jpg" descr="/Users/aaronwitham/Desktop/Emerging Technology CLass/slides/IMG_0998.jpg"/>
          <p:cNvPicPr>
            <a:picLocks noGrp="1" noChangeAspect="1"/>
          </p:cNvPicPr>
          <p:nvPr>
            <p:ph idx="1"/>
          </p:nvPr>
        </p:nvPicPr>
        <p:blipFill>
          <a:blip r:embed="rId2" r:link="rId3"/>
          <a:srcRect l="-40915" r="-40915"/>
          <a:stretch>
            <a:fillRect/>
          </a:stretch>
        </p:blipFill>
        <p:spPr>
          <a:xfrm>
            <a:off x="-1232672" y="1417638"/>
            <a:ext cx="7176759" cy="3946941"/>
          </a:xfrm>
        </p:spPr>
      </p:pic>
      <p:sp>
        <p:nvSpPr>
          <p:cNvPr id="5" name="TextBox 4"/>
          <p:cNvSpPr txBox="1"/>
          <p:nvPr/>
        </p:nvSpPr>
        <p:spPr>
          <a:xfrm>
            <a:off x="457200" y="5529600"/>
            <a:ext cx="3810792" cy="923330"/>
          </a:xfrm>
          <a:prstGeom prst="rect">
            <a:avLst/>
          </a:prstGeom>
          <a:noFill/>
        </p:spPr>
        <p:txBody>
          <a:bodyPr wrap="square" rtlCol="0">
            <a:spAutoFit/>
          </a:bodyPr>
          <a:lstStyle/>
          <a:p>
            <a:pPr algn="ctr"/>
            <a:r>
              <a:rPr lang="en-US" dirty="0" smtClean="0"/>
              <a:t>Ryan is 11 and stuck on a gate. Jordan is 9 and is giving Ryan bunny ears. Yup, that is what it’s like most of the time.</a:t>
            </a:r>
            <a:endParaRPr lang="en-US" dirty="0"/>
          </a:p>
        </p:txBody>
      </p:sp>
      <p:pic>
        <p:nvPicPr>
          <p:cNvPr id="6" name="IMG_0120.jpg" descr="/Users/aaronwitham/Desktop/Emerging Technology CLass/slides/IMG_0120.jpg"/>
          <p:cNvPicPr>
            <a:picLocks noChangeAspect="1"/>
          </p:cNvPicPr>
          <p:nvPr/>
        </p:nvPicPr>
        <p:blipFill>
          <a:blip r:embed="rId4" r:link="rId5"/>
          <a:stretch>
            <a:fillRect/>
          </a:stretch>
        </p:blipFill>
        <p:spPr>
          <a:xfrm>
            <a:off x="4476748" y="1879600"/>
            <a:ext cx="4159251" cy="3119438"/>
          </a:xfrm>
          <a:prstGeom prst="rect">
            <a:avLst/>
          </a:prstGeom>
        </p:spPr>
      </p:pic>
      <p:sp>
        <p:nvSpPr>
          <p:cNvPr id="7" name="TextBox 6"/>
          <p:cNvSpPr txBox="1"/>
          <p:nvPr/>
        </p:nvSpPr>
        <p:spPr>
          <a:xfrm>
            <a:off x="4476748" y="5206434"/>
            <a:ext cx="4159251" cy="646331"/>
          </a:xfrm>
          <a:prstGeom prst="rect">
            <a:avLst/>
          </a:prstGeom>
          <a:noFill/>
        </p:spPr>
        <p:txBody>
          <a:bodyPr wrap="square" rtlCol="0">
            <a:spAutoFit/>
          </a:bodyPr>
          <a:lstStyle/>
          <a:p>
            <a:pPr algn="ctr"/>
            <a:r>
              <a:rPr lang="en-US" dirty="0" smtClean="0"/>
              <a:t>Remember the loud, funny, and active part? Here is proof!</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800" decel="100000"/>
                                        <p:tgtEl>
                                          <p:spTgt spid="6"/>
                                        </p:tgtEl>
                                      </p:cBhvr>
                                    </p:animEffect>
                                    <p:anim calcmode="lin" valueType="num">
                                      <p:cBhvr>
                                        <p:cTn id="19" dur="800" decel="100000" fill="hold"/>
                                        <p:tgtEl>
                                          <p:spTgt spid="6"/>
                                        </p:tgtEl>
                                        <p:attrNameLst>
                                          <p:attrName>style.rotation</p:attrName>
                                        </p:attrNameLst>
                                      </p:cBhvr>
                                      <p:tavLst>
                                        <p:tav tm="0">
                                          <p:val>
                                            <p:fltVal val="-90"/>
                                          </p:val>
                                        </p:tav>
                                        <p:tav tm="100000">
                                          <p:val>
                                            <p:fltVal val="0"/>
                                          </p:val>
                                        </p:tav>
                                      </p:tavLst>
                                    </p:anim>
                                    <p:anim calcmode="lin" valueType="num">
                                      <p:cBhvr>
                                        <p:cTn id="20" dur="800" decel="100000" fill="hold"/>
                                        <p:tgtEl>
                                          <p:spTgt spid="6"/>
                                        </p:tgtEl>
                                        <p:attrNameLst>
                                          <p:attrName>ppt_x</p:attrName>
                                        </p:attrNameLst>
                                      </p:cBhvr>
                                      <p:tavLst>
                                        <p:tav tm="0">
                                          <p:val>
                                            <p:strVal val="#ppt_x+0.4"/>
                                          </p:val>
                                        </p:tav>
                                        <p:tav tm="100000">
                                          <p:val>
                                            <p:strVal val="#ppt_x-0.05"/>
                                          </p:val>
                                        </p:tav>
                                      </p:tavLst>
                                    </p:anim>
                                    <p:anim calcmode="lin" valueType="num">
                                      <p:cBhvr>
                                        <p:cTn id="21" dur="800" decel="100000" fill="hold"/>
                                        <p:tgtEl>
                                          <p:spTgt spid="6"/>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Aaron has wonderful parents, a big brother, a little sister, and a foster brother who lives in Texas.</a:t>
            </a:r>
            <a:endParaRPr lang="en-US" sz="3200" dirty="0"/>
          </a:p>
        </p:txBody>
      </p:sp>
      <p:pic>
        <p:nvPicPr>
          <p:cNvPr id="5" name="IMG_4539.JPG" descr="/Users/aaronwitham/Desktop/Emerging Technology CLass/slides/IMG_4539.JPG"/>
          <p:cNvPicPr>
            <a:picLocks noGrp="1" noChangeAspect="1"/>
          </p:cNvPicPr>
          <p:nvPr>
            <p:ph idx="1"/>
          </p:nvPr>
        </p:nvPicPr>
        <p:blipFill>
          <a:blip r:embed="rId2" r:link="rId3"/>
          <a:srcRect l="-10610" r="-10610"/>
          <a:stretch>
            <a:fillRect/>
          </a:stretch>
        </p:blip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decel="5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100" dirty="0" smtClean="0"/>
              <a:t>Aaron also has the cutest, coolest, greatest Nana in the whole wide world. She turns 99 in May.</a:t>
            </a:r>
            <a:endParaRPr lang="en-US" sz="3100" dirty="0"/>
          </a:p>
        </p:txBody>
      </p:sp>
      <p:pic>
        <p:nvPicPr>
          <p:cNvPr id="4" name="IMG_0771.jpg" descr="/Users/aaronwitham/Desktop/Emerging Technology CLass/slides/IMG_0771.jpg"/>
          <p:cNvPicPr>
            <a:picLocks noGrp="1" noChangeAspect="1"/>
          </p:cNvPicPr>
          <p:nvPr>
            <p:ph idx="1"/>
          </p:nvPr>
        </p:nvPicPr>
        <p:blipFill>
          <a:blip r:embed="rId2" r:link="rId3"/>
          <a:srcRect l="-18187" r="-18187"/>
          <a:stretch>
            <a:fillRect/>
          </a:stretch>
        </p:blipFill>
        <p:spPr>
          <a:xfrm>
            <a:off x="651934" y="1417638"/>
            <a:ext cx="7823200" cy="4302459"/>
          </a:xfrm>
        </p:spPr>
      </p:pic>
      <p:sp>
        <p:nvSpPr>
          <p:cNvPr id="5" name="TextBox 4"/>
          <p:cNvSpPr txBox="1"/>
          <p:nvPr/>
        </p:nvSpPr>
        <p:spPr>
          <a:xfrm>
            <a:off x="2446867" y="5858933"/>
            <a:ext cx="4267200" cy="369332"/>
          </a:xfrm>
          <a:prstGeom prst="rect">
            <a:avLst/>
          </a:prstGeom>
          <a:noFill/>
        </p:spPr>
        <p:txBody>
          <a:bodyPr wrap="square" rtlCol="0">
            <a:spAutoFit/>
          </a:bodyPr>
          <a:lstStyle/>
          <a:p>
            <a:pPr algn="ctr"/>
            <a:r>
              <a:rPr lang="en-US" dirty="0" smtClean="0"/>
              <a:t>Told </a:t>
            </a:r>
            <a:r>
              <a:rPr lang="en-US" dirty="0" err="1" smtClean="0"/>
              <a:t>ya</a:t>
            </a:r>
            <a:r>
              <a:rPr lang="en-US" dirty="0" smtClean="0"/>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Aaron also has two cats that are crazier than his kids.</a:t>
            </a:r>
            <a:endParaRPr lang="en-US" dirty="0"/>
          </a:p>
        </p:txBody>
      </p:sp>
      <p:pic>
        <p:nvPicPr>
          <p:cNvPr id="4" name="IMG_1008.jpg" descr="/Users/aaronwitham/Desktop/Emerging Technology CLass/slides/IMG_1008.jpg"/>
          <p:cNvPicPr>
            <a:picLocks noGrp="1" noChangeAspect="1"/>
          </p:cNvPicPr>
          <p:nvPr>
            <p:ph idx="1"/>
          </p:nvPr>
        </p:nvPicPr>
        <p:blipFill>
          <a:blip r:embed="rId2" r:link="rId3"/>
          <a:srcRect l="-71722" r="-71722"/>
          <a:stretch>
            <a:fillRect/>
          </a:stretch>
        </p:blipFill>
        <p:spPr>
          <a:xfrm>
            <a:off x="-1471459" y="1600201"/>
            <a:ext cx="7717934" cy="4244566"/>
          </a:xfrm>
        </p:spPr>
      </p:pic>
      <p:pic>
        <p:nvPicPr>
          <p:cNvPr id="5" name="IMG_0839.jpg" descr="/Users/aaronwitham/Desktop/Emerging Technology CLass/slides/IMG_0839.jpg"/>
          <p:cNvPicPr>
            <a:picLocks noChangeAspect="1"/>
          </p:cNvPicPr>
          <p:nvPr/>
        </p:nvPicPr>
        <p:blipFill>
          <a:blip r:embed="rId4" r:link="rId5"/>
          <a:stretch>
            <a:fillRect/>
          </a:stretch>
        </p:blipFill>
        <p:spPr>
          <a:xfrm>
            <a:off x="4841480" y="1600201"/>
            <a:ext cx="3170323" cy="4244566"/>
          </a:xfrm>
          <a:prstGeom prst="rect">
            <a:avLst/>
          </a:prstGeom>
        </p:spPr>
      </p:pic>
      <p:sp>
        <p:nvSpPr>
          <p:cNvPr id="6" name="TextBox 5"/>
          <p:cNvSpPr txBox="1"/>
          <p:nvPr/>
        </p:nvSpPr>
        <p:spPr>
          <a:xfrm>
            <a:off x="1002201" y="6030720"/>
            <a:ext cx="2704213" cy="369332"/>
          </a:xfrm>
          <a:prstGeom prst="rect">
            <a:avLst/>
          </a:prstGeom>
          <a:noFill/>
        </p:spPr>
        <p:txBody>
          <a:bodyPr wrap="square" rtlCol="0">
            <a:spAutoFit/>
          </a:bodyPr>
          <a:lstStyle/>
          <a:p>
            <a:pPr algn="ctr"/>
            <a:r>
              <a:rPr lang="en-US" dirty="0" smtClean="0"/>
              <a:t>This is Big Kitty.</a:t>
            </a:r>
            <a:endParaRPr lang="en-US" dirty="0"/>
          </a:p>
        </p:txBody>
      </p:sp>
      <p:sp>
        <p:nvSpPr>
          <p:cNvPr id="7" name="TextBox 6"/>
          <p:cNvSpPr txBox="1"/>
          <p:nvPr/>
        </p:nvSpPr>
        <p:spPr>
          <a:xfrm>
            <a:off x="5804573" y="6030720"/>
            <a:ext cx="1500456" cy="369332"/>
          </a:xfrm>
          <a:prstGeom prst="rect">
            <a:avLst/>
          </a:prstGeom>
          <a:noFill/>
        </p:spPr>
        <p:txBody>
          <a:bodyPr wrap="none" rtlCol="0">
            <a:spAutoFit/>
          </a:bodyPr>
          <a:lstStyle/>
          <a:p>
            <a:pPr algn="ctr"/>
            <a:r>
              <a:rPr lang="en-US" dirty="0" smtClean="0"/>
              <a:t>This is Pickles.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dirty="0" smtClean="0"/>
              <a:t>These are some of Aaron’s friends. They are almost all teachers too.</a:t>
            </a:r>
            <a:endParaRPr lang="en-US" sz="3400" dirty="0"/>
          </a:p>
        </p:txBody>
      </p:sp>
      <p:pic>
        <p:nvPicPr>
          <p:cNvPr id="4" name="IMG_0695.jpg" descr="/Users/aaronwitham/Desktop/Emerging Technology CLass/slides/IMG_0695.jpg"/>
          <p:cNvPicPr>
            <a:picLocks noGrp="1" noChangeAspect="1"/>
          </p:cNvPicPr>
          <p:nvPr>
            <p:ph idx="1"/>
          </p:nvPr>
        </p:nvPicPr>
        <p:blipFill>
          <a:blip r:embed="rId2" r:link="rId3"/>
          <a:srcRect l="-71722" r="-71722"/>
          <a:stretch>
            <a:fillRect/>
          </a:stretch>
        </p:blipFill>
        <p:spPr>
          <a:xfrm>
            <a:off x="694267" y="1417638"/>
            <a:ext cx="7645400" cy="4204676"/>
          </a:xfrm>
        </p:spPr>
      </p:pic>
      <p:sp>
        <p:nvSpPr>
          <p:cNvPr id="5" name="TextBox 4"/>
          <p:cNvSpPr txBox="1"/>
          <p:nvPr/>
        </p:nvSpPr>
        <p:spPr>
          <a:xfrm>
            <a:off x="2328333" y="5858933"/>
            <a:ext cx="4555067" cy="646331"/>
          </a:xfrm>
          <a:prstGeom prst="rect">
            <a:avLst/>
          </a:prstGeom>
          <a:noFill/>
        </p:spPr>
        <p:txBody>
          <a:bodyPr wrap="square" rtlCol="0">
            <a:spAutoFit/>
          </a:bodyPr>
          <a:lstStyle/>
          <a:p>
            <a:pPr algn="ctr"/>
            <a:r>
              <a:rPr lang="en-US" dirty="0" smtClean="0"/>
              <a:t>We are trying to pose like we are on a country album. Pretty silly.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111</TotalTime>
  <Words>596</Words>
  <Application>Microsoft Macintosh PowerPoint</Application>
  <PresentationFormat>On-screen Show (4:3)</PresentationFormat>
  <Paragraphs>42</Paragraphs>
  <Slides>14</Slides>
  <Notes>0</Notes>
  <HiddenSlides>0</HiddenSlides>
  <MMClips>0</MMClips>
  <ScaleCrop>false</ScaleCrop>
  <HeadingPairs>
    <vt:vector size="4" baseType="variant">
      <vt:variant>
        <vt:lpstr>Design Template</vt:lpstr>
      </vt:variant>
      <vt:variant>
        <vt:i4>1</vt:i4>
      </vt:variant>
      <vt:variant>
        <vt:lpstr>Slide Titles</vt:lpstr>
      </vt:variant>
      <vt:variant>
        <vt:i4>14</vt:i4>
      </vt:variant>
    </vt:vector>
  </HeadingPairs>
  <TitlesOfParts>
    <vt:vector size="15" baseType="lpstr">
      <vt:lpstr>Office Theme</vt:lpstr>
      <vt:lpstr>Who is Aaron Witham?</vt:lpstr>
      <vt:lpstr>Aaron was once a nice, quiet, chubby, nerdy boy who loved to read, draw, cook, and avoid hard work at all cost. </vt:lpstr>
      <vt:lpstr>Aaron has a big and lovely family that he loves dearly.</vt:lpstr>
      <vt:lpstr>Aaron has a wonderful, beautiful and fun wife. Her name is Alison. She also teaches art… and music, and aqua aerobics, and aqua Zumba, and flute lessons. Phew, busy lady!</vt:lpstr>
      <vt:lpstr>Aaron and Alison have two crazy sons. They are active, funny, loud, smart, and very creative.</vt:lpstr>
      <vt:lpstr>Aaron has wonderful parents, a big brother, a little sister, and a foster brother who lives in Texas.</vt:lpstr>
      <vt:lpstr>Aaron also has the cutest, coolest, greatest Nana in the whole wide world. She turns 99 in May.</vt:lpstr>
      <vt:lpstr>Aaron also has two cats that are crazier than his kids.</vt:lpstr>
      <vt:lpstr>These are some of Aaron’s friends. They are almost all teachers too.</vt:lpstr>
      <vt:lpstr>What kinds of things does Aaron like to do? </vt:lpstr>
      <vt:lpstr>Cooking!!!</vt:lpstr>
      <vt:lpstr>Most of all…</vt:lpstr>
      <vt:lpstr>Aaron and Stitch say Grrr!</vt:lpstr>
      <vt:lpstr>Slide 14</vt:lpstr>
    </vt:vector>
  </TitlesOfParts>
  <Company>Gilford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  Who is Aaron Witham?</dc:title>
  <dc:creator>Aaron Witham</dc:creator>
  <cp:keywords/>
  <cp:lastModifiedBy>Aaron Witham</cp:lastModifiedBy>
  <cp:revision>5</cp:revision>
  <dcterms:created xsi:type="dcterms:W3CDTF">2012-03-23T00:40:39Z</dcterms:created>
  <dcterms:modified xsi:type="dcterms:W3CDTF">2012-03-23T00:40:42Z</dcterms:modified>
</cp:coreProperties>
</file>